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70" r:id="rId10"/>
    <p:sldId id="271" r:id="rId11"/>
    <p:sldId id="264" r:id="rId12"/>
    <p:sldId id="265" r:id="rId13"/>
    <p:sldId id="267" r:id="rId14"/>
    <p:sldId id="268" r:id="rId15"/>
    <p:sldId id="269" r:id="rId16"/>
    <p:sldId id="272" r:id="rId17"/>
    <p:sldId id="274" r:id="rId18"/>
    <p:sldId id="273" r:id="rId19"/>
    <p:sldId id="257" r:id="rId20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31B7B-AFD6-4A42-8DBB-C6B54A52B4E4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8FB0A-B984-42EB-BC79-9DBFC3C851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65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DB0DC-43C4-4179-A8D0-337056AD9A8F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FAD92-3E3D-4A86-9383-CE7E9FCA7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1" Type="http://schemas.microsoft.com/office/2007/relationships/media" Target="file:///C:\Projects\Holt-Rinehart-Winston\HRWScience\HRWScience\Modern_Biology\Ch18\60369.avi" TargetMode="External"/><Relationship Id="rId2" Type="http://schemas.openxmlformats.org/officeDocument/2006/relationships/video" Target="file:///C:\Projects\Holt-Rinehart-Winston\HRWScience\HRWScience\Modern_Biology\Ch18\60369.av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1981200"/>
          </a:xfrm>
        </p:spPr>
        <p:txBody>
          <a:bodyPr/>
          <a:lstStyle/>
          <a:p>
            <a:r>
              <a:rPr lang="en-US" dirty="0" smtClean="0"/>
              <a:t>Ecology Review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Commensalism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http://schoolworkhelper.net/wp-content/uploads/2011/12/Commensali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5587465" cy="4114800"/>
          </a:xfrm>
          <a:prstGeom prst="rect">
            <a:avLst/>
          </a:prstGeom>
          <a:noFill/>
        </p:spPr>
      </p:pic>
      <p:pic>
        <p:nvPicPr>
          <p:cNvPr id="27652" name="Picture 4" descr="http://king.portlandschools.org/files/houses/y2/animalmaineia/files/species/pfalconvs/ecology/remorash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352800"/>
            <a:ext cx="4648200" cy="3220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Water Cycle</a:t>
            </a:r>
            <a:endParaRPr lang="en-US" dirty="0"/>
          </a:p>
        </p:txBody>
      </p:sp>
      <p:pic>
        <p:nvPicPr>
          <p:cNvPr id="4" name="Picture 5" descr="Pages-from-MdBio06TT_V1-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38200"/>
            <a:ext cx="8077200" cy="6316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Carbon Cycle</a:t>
            </a:r>
            <a:endParaRPr lang="en-US" dirty="0"/>
          </a:p>
        </p:txBody>
      </p:sp>
      <p:pic>
        <p:nvPicPr>
          <p:cNvPr id="4" name="Picture 5" descr="Pages-from-MdBio06TT_V1-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21855"/>
            <a:ext cx="7772400" cy="621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Nitrogen Cycle</a:t>
            </a:r>
            <a:endParaRPr lang="en-US" dirty="0"/>
          </a:p>
        </p:txBody>
      </p:sp>
      <p:pic>
        <p:nvPicPr>
          <p:cNvPr id="4" name="Picture 5" descr="Pages-from-MdBio06TT_V1-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1066800"/>
            <a:ext cx="8839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Phosphorus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 descr="http://bhavanajagat.files.wordpress.com/2012/06/phosphorus-cy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440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http://1.bp.blogspot.com/-ZNygOW5rJPc/TcltkmYrXLI/AAAAAAAAACM/TMVnayXsi-M/s1600/oxygen-cycle-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534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Ecological Succession at Glacier Bay</a:t>
            </a:r>
            <a:endParaRPr lang="en-US" dirty="0"/>
          </a:p>
        </p:txBody>
      </p:sp>
      <p:pic>
        <p:nvPicPr>
          <p:cNvPr id="4" name="Picture 7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dirty="0" smtClean="0"/>
              <a:t>Primary Succession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http://people.eku.edu/ritchisong/primarysucce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78368" cy="5476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Secondary Succession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http://people.eku.edu/ritchisong/secondarysucce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599"/>
            <a:ext cx="9144000" cy="54630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1.gstatic.com/images?q=tbn:ANd9GcR2hHsxFI1TGrPuJNY_aehBoMGKySoin_UcDSzm_HrvtuIIgd7I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20337"/>
            <a:ext cx="5715000" cy="4956163"/>
          </a:xfrm>
          <a:prstGeom prst="rect">
            <a:avLst/>
          </a:prstGeom>
          <a:noFill/>
        </p:spPr>
      </p:pic>
      <p:pic>
        <p:nvPicPr>
          <p:cNvPr id="1030" name="Picture 6" descr="http://bp2.blogger.com/_q8orMtllejM/RgTMreC3wkI/AAAAAAAAAOY/q00_Bu7r5Nc/s320/rens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28600"/>
            <a:ext cx="3048000" cy="29337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3048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Carrying Capacity of Reindeer in Pribilof Islands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Levels of Organization</a:t>
            </a:r>
            <a:endParaRPr lang="en-US" dirty="0"/>
          </a:p>
        </p:txBody>
      </p:sp>
      <p:pic>
        <p:nvPicPr>
          <p:cNvPr id="4" name="Picture 5" descr="Pages-from-MdBio06TT_V1-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1" y="990601"/>
            <a:ext cx="7305124" cy="5708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Comparing Biotic and </a:t>
            </a:r>
            <a:r>
              <a:rPr lang="en-US" altLang="en-US" dirty="0" err="1" smtClean="0"/>
              <a:t>Abiotic</a:t>
            </a:r>
            <a:r>
              <a:rPr lang="en-US" altLang="en-US" dirty="0" smtClean="0"/>
              <a:t> Factors</a:t>
            </a:r>
            <a:endParaRPr lang="en-US" dirty="0"/>
          </a:p>
        </p:txBody>
      </p:sp>
      <p:pic>
        <p:nvPicPr>
          <p:cNvPr id="4" name="Picture 11" descr="600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1"/>
            <a:ext cx="8153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Food Chain in an Antarctic Ecosystem</a:t>
            </a:r>
            <a:endParaRPr lang="en-US" dirty="0"/>
          </a:p>
        </p:txBody>
      </p:sp>
      <p:pic>
        <p:nvPicPr>
          <p:cNvPr id="4" name="Picture 6" descr="Pages-from-MdBio06TT_V1-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8650699" cy="4801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Food Web in an Antarctic Ecosystem</a:t>
            </a:r>
            <a:endParaRPr lang="en-US" dirty="0"/>
          </a:p>
        </p:txBody>
      </p:sp>
      <p:pic>
        <p:nvPicPr>
          <p:cNvPr id="4" name="Picture 5" descr="Pages-from-MdBio06TT_V1-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63322"/>
            <a:ext cx="7010400" cy="579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Energy Transfer Through </a:t>
            </a:r>
            <a:r>
              <a:rPr lang="en-US" altLang="en-US" dirty="0" err="1" smtClean="0">
                <a:solidFill>
                  <a:schemeClr val="tx1"/>
                </a:solidFill>
              </a:rPr>
              <a:t>Trophic</a:t>
            </a:r>
            <a:r>
              <a:rPr lang="en-US" altLang="en-US" dirty="0" smtClean="0">
                <a:solidFill>
                  <a:schemeClr val="tx1"/>
                </a:solidFill>
              </a:rPr>
              <a:t> Levels</a:t>
            </a:r>
            <a:endParaRPr lang="en-US" dirty="0"/>
          </a:p>
        </p:txBody>
      </p:sp>
      <p:pic>
        <p:nvPicPr>
          <p:cNvPr id="4" name="Picture 5" descr="Pages-from-MdBio06TT_V1-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87" y="1676400"/>
            <a:ext cx="80486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smtClean="0"/>
              <a:t>Energy Pyramid</a:t>
            </a:r>
            <a:endParaRPr lang="en-US" dirty="0"/>
          </a:p>
        </p:txBody>
      </p:sp>
      <p:pic>
        <p:nvPicPr>
          <p:cNvPr id="4" name="60369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8999" y="1123949"/>
            <a:ext cx="7340601" cy="5505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487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Parasitism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434" name="AutoShape 2" descr="data:image/jpeg;base64,/9j/4AAQSkZJRgABAQAAAQABAAD/2wBDAAkGBwgHBgkIBwgKCgkLDRYPDQwMDRsUFRAWIB0iIiAdHx8kKDQsJCYxJx8fLT0tMTU3Ojo6Iys/RD84QzQ5Ojf/2wBDAQoKCg0MDRoPDxo3JR8lNzc3Nzc3Nzc3Nzc3Nzc3Nzc3Nzc3Nzc3Nzc3Nzc3Nzc3Nzc3Nzc3Nzc3Nzc3Nzc3Nzf/wAARCAC9AQsDASIAAhEBAxEB/8QAGwAAAgMBAQEAAAAAAAAAAAAAAwQBAgUABgf/xAA6EAACAgEDAgUDAQcCBgIDAAABAgMRAAQSITFBBRMiUWEycYGRFCNCUqGx0cHwBhUzU+HxQ2JykqL/xAAYAQADAQEAAAAAAAAAAAAAAAAAAQIDBP/EACIRAQEBAAIDAQACAwEAAAAAAAABEQIhEjFBUQNhEyJxMv/aAAwDAQACEQMRAD8A2qHJVRz1yCckckEg/Od3/wBfbMUpFFayQte/OVraarLA+2ATdGsg1fOSftkd+QB2wCK+32ynC+q65wh6dRlNoKnjnALA2LJyrE0eeP7YNmZD9JIOXQqw9vvgEel15NZH/TFdV9siSMqxK3x2ypZieaH3wPEuikbkIBysIc2Gqr6HnKM5R+FAH3y6yWtCsD7Q6+WdxHQ82euDICnzUUPH0I9ssZNtKyghvyDg0Q7t2nkA7VjMUAcvHzXUd8BIiuTPFx/MO4OWmkIptm1h1A6j/OdFLG54bbJ3vvis0/QAJYeoX/YZBjO3eKP5ws8TR26L6T9QHUYJXBU8UffJsVOQLehxQN+94RpS31LRHe+oy4KyHZKosjh8HInl8jlR3ycyGvFLIjgR8WR3w8kzEUxFHgkYnK+1R0992RE46OOL5Byby+HkEkN+naD7V2wJLgbGagT1rCzEI1R89bwLOWUAqysBxXfFLpxaNI5GCuGtfpbd0xiMRyeiRfpuivtim87SNo4HHvkI77xybJrjtj4zKV7NTagQKEAV4+hU/wC+MGNQwryHZAR0PUYjNv3U3AB5yI5Ckno5LdB2x7TnCY3NP4kCQmqWj3YZoq6Ou5GBGYEeqglkEeojW+Kb3OMRhUJEEwVwb2sc0jK8WtuG4MR8E1lfLiPOxT81goZi/plUA11HIOG8n2Zx8ZWM/TiLqupykgaiIyAx/mHGFZO4P2ypA7j8Ygru5PbOAq7wbA+ZfbJ30euB4uCw6HphAQR15wcbq3Kk85wALf64EvfasqeD8ZBIHfJ5HyPnAIYWK+MHWxh74UbGHJ2n5OQ6g9QfjAKqwHAB/wAZDorj75VgFG2zY+cAZXVip4wVJqxpGqVdyn5vBvCxO7TsHAF7SeRhDKordyD1+MA8FHzoWvvxgoRJCRUiFT89DzlW05LEpYI+cgTeYOW8uTt7HOM7KB5i/p0OAscZZY19aEr0sjFmQMwZV5rpePRyxSqVSVlbst98XlUrfnRqR2ZeLwEXjncxgH1NVV7jAyIhIkjvyzww67cy/FI/3cmojnaJErhr9IsWRXfGPCNeNXEVcjzlFsU/jX+b/OTLvs8zswdp9LEst8VxzklqXZK2+Nr211HyMtLGLtT9uwOAEgoK7DYfjoffFelRE6SIhYHzEB4YDIh1cQLRzIWselq75JmaMsoP1DkVY++CXRtKBJvQi+dnP9Ox+MysurmfUeedlqfV0rLwxO49654yI4183cj16qG4dvc4zE3kA7n27utcgHK48f0Wz4AVJUugJReo7g4MKQTuFG+x/rjMwV5N0coG7glRxi3lsh80P5i9PsfnKhDaiMqAyAkMPUfnEwquxDswJ+kqL243DMwGxmuNuDXUHA6iSNgQNp45+f8AzipzQYW2khrYfbkc4w6s6nym3Keh737YIwgRGSCWweq1zltNKVOywCRW6v6H4ysF77XSfVwcsXjHyLGaces1jICpQgjqbvFN5iAANoRZS7H3GAXVOopVFDpYxzpFnl8enWQUAeuSarBeWTyCAcgbxdnKYCMtjtgPKpibwgmoUctuvAAUR0JGRbL3POHDC66n7ZQ0TfSsD0PzA3W/0yY5LO05SWNj9JwBLbqbrhuHmmZFSdSjqSD1xDX6TW7C2i1JDXYRuD9gcbQ2KLENli+0EE0QOMM0ennn8X8T0jbNfBuQdC6V/wD0MND45p5iUmQqdt2nNZtRkyoVkp17qwu8X1Pg2h1AO2NYC3Vo1HOT/tFy8fsJReI6KRiq6laB/jBHP9saZwSHiej/ANyN7B+My5f+FmQkabWKAf4XUjFl8E8U8O3SxOsi1RWKzf49snyv2Kk431Rtb4lq9FPeojjlhYHaYwV59sd0Wvg8RS45AWA+jgMPx3/GeZk8R1ahoNRuKk+pJe+JEeS4lgu1N0D/AK4Tkfh+PcmAg+YORX9fnBrJNGSAyn785kaH/iFYoQmpDtKTwOOn+ubEWq02sXzICpJ61/vjLT3PbpnjkhYTIKYUT1DfjPNTJL4frHWKQCvVpmBq+trnoZA6ggAEX0zI8e0om0fnEDzISCGHUjuP9+2Tp41tBrl1uijmdQSQQ6gchh1yssTRuTRZf5u4/GYHgeqeJXMhAhb6mIok1W4f65uDUtGNxO5GIO0mx98XKd6c/oeFwSqxsCetnjj25yJZZIL2hks2WHf4wbVJbQk2OWBxXz5SGV2O0Gzf9sUuK8dMvK05LFFBH8dVf4ydyMg3kgsbrsPxi+mnYOFkETBxx5nQf4x0LpyimaF4Gv6lO5ax+yvRcDaSsZBNdj+uX+iQOa9gOt4ZtNHdpNaAWTxx+MCUEj2kiEnseCPfCdFsRIqCigRlbkp7f4wflLMp8sUSbKng5LpJDuLJwSfq6HjCxGLdUaiNweA49Jwk06EgbTzU1iwLNcYzNplKM6sAp68ZcuN3lOKYmjG/IPyDl0TaxWPi+DG54P2y86Rt9qaWMInDLJH7E8j7ZxgiJJtW+SaOcY2jfzIF2t3jI6/bI/bIm5aIbu/p74TqDtrrKy/UPthg4YADr3yQEfr1rBMjKCVvr2xsl2Xr7/OUaweT+mcstXuHfLbkfix1wJS65/plJbbgXzlmDD6bI9sooO/d0HtgpTfIpN1xkswarHPucPSN0AB7YCSJS93twPpDbQQ1j4vLhklFekH74KaOxSkfnKaeOxRZQb798DwbypIOQQQffnCrKG4cVnVJGOhIyC0T1uG09+2NOpd+ab8ZAlCi6JHc5JiNdSw+cT1uri0R9Rsnog6nFbns5PI1IYZxUkccoPZwDf65nanwXwucEnTrGT/LajM6bXyFiY08oHjrzix1mp3g72NCqJzH/Lx/G0/h5T6X8Z/4dmhczadDLH3IPIr398ydJNNpprSQpXUjgj4PvnodP4vrNO5sh1rkE/74ztW3h/iLKZ0ME56SR+/+uE5T5V5Z7JQ+PyN/1AHF+kAU4H9jml5kOv00iqQVYbWZRyp+R2zzev0/7PM0Y5Ze4+lvkYCPUPAwljkII43A9D7HHKV4on3QTEIzebGxB9NXXbNnwnUpqNMInchkPovpXt9+uISsPE0MwjVdXH/1U6CVexHsRi2lnSCZZXa0AsBWogni/tlZ8KTHpmfbJTWOKG3qcC+8MTGwdb5odT9sHpGXWxmh5c6GmRzwfYj7jnJ3NBLdFXXoCOnzmedtJZ8WDBWBrcaIIPFYykzxqrROWjBtlbn9RhJv2N9KZZB+9Zfqj6k/bMxm8mb1biR0O2rx+in+xzzw83ppbPAvj/ZyJlliJMoZWPBGZ7SqQBwfa8bTVmWERzFmrlb5rJ3VXi0tDrQ6+RPIYzVI4Fj7EZ2pco3kzRiiSSw/uMRSCpFKhpARyB9Qx1PQgWb99D03AepM0m1lykl6Ei8qRCqyeYOwY0w+2EZnQjgtx6Xr+hxZtLcJlglWSLk1/KcN4XId+2Q7kI6k5fH8Z39hzTLKYwzc9ir9vzgH0ybjatd+15oxR6aRXWNuTwRd4i2l1SEqsh2jpd5VRLWwL9/6ZYmj7DFUZgQ1msIJl6NeCbBWCnijgX09ldhPWwLrCcnoeMsrgAXf3wLuAbivDD83kqykdqvqTh2RXFNzicsLKeL2/wBsSp2vIlNa8fnLcOvIJoc5EDgjax5y7ICd6EhsCvSu2Nl4PPzkGBbsA375ctxTfV9uuULK5NMR9+MYiu9kNIbHsR0y/mrLQIIP264J427eoe/bFZJ/LBLDp78ZNuRUmi6gyosogWmQcntnnZyEa5PXMed1/wCmOz+IyxRCOAjbRLdySfc5jaqVj6t5IIzm53y9On+PjntMk5ugT357/wDrANqAaBPPvfXBl+AHNk9BlHiAsggkdTfGLGurjUNdMQfbC+chba/FfGIbvWKFH+mS0m0gA7r9j0x5U2tBhuUbqdT07jE5NLsdzGhIqmjJ+oZeOZ4hRDWvXDqfOakG8k8qD1+R845sHVZrXppYypvadyccsvsfntg9dBEds2n5glP09SjVypzQmhGoWm9W1fS/Rl/zgtPviM8MygJIo5HS+nHzmkuRFm9B+G6hYNQhlYbK2sxuynb9Dm5KXS4i6Op5VgbFfBzzHlFW2ubCN71z2/XNLS64+csBAGnkACxkVsYCuvvj5TYmXLhxEnm/dxrdCrvplLYSBJpDanaxB3UMLJFtita60TfI+KwKRgHpYHsOczrafrhMshImS1q1YCjeFgUl4183bv8ATZFAff2yFjP17TtBrr0xzTIzI6pH5hrscBaE51EUhWQ7Wv0vf9QfbNHTa1vokVTY+o8ffE9DJGjlNSBs6EG+M1ZdHpWTfDG4U8b423CvkZpx1lzs+jQQDbu0w2NXKk2PxkSaA358Y2P1r3GKrEUo6TVKGH8LHbmnHJOFQyqPYleRmnGMbs7lISFv+ohMUl84dfEdWFAaPkdcbfayncAwPQ4uEP8A2mP26Y7Cln4chYN0Iu+nvl2iBtl74tES3JAxlC6n1URgmpWNgeDhNwPBFH4y6t6SLrKkDBLl97GQWv6j9so25OR0ynnoeXIXEPaHiKtuQ1hEl3GmPr+3XLhhwLykkO/kGiOlYz/6k0QQ3F8jBGNW6+oVV9xkxvbeVLw38POcwaNhQvsbOAKt5sB5Zvb3xbxeUfs8a2pMhokC7H2zTcKV9Qq+Ocx/GowkCMhr11ftmX8v/lr/AB3eUYmqI9R7dOMTnkYn1VXtjcoN0SD712xaSEn1c7arjOee3UX4L7v4r6Xg3k9f/wBRzWMPCz87Dt6XXIxTUblNlSTXVh2y5E3kEsm59xoXfTJak6C7HPsw/wDGUtrXaDz7YKWUgGjVDqOay5EXpefUBWZQD8G+2RHrHjFoSHBG3j6sAu8End/DuJroMiQ7m5GwKPfcM1nGIvKtxtWX04aOOM0oO8nr7/nKPP5oJBR9rUdhux7jM3TStCxUUdp+g8jIYo4M2nURkfWimtvyMLxl6KWymdVZcWF8p19J967H5wLApGASSLV79vjC6aVZomDqADwwI4sdxi8qlZZVYEgc898n+l7pg6qd5UmBpdwAHweM20gl8ssq7lq7Xnb98xdMgm04CKxaKiQB2B/95sxbo9pRivF8HnJquNXCgi9pIA6/nCG4/wB5GdvswPOEDRNGu9Nz16j0yi+UpK8lH67hRXFh2ixagvMpkhVnqib+of5zVEkawDYaXgA9P9nMyJBGxjmcgrWxwemF3mAkN+8jauCOG/wcrjsZ8ptSSqSFtTEHR7p165eFnBU6SckAfQ9A/wBcrHOiOwQEoew5wsOnjna4OTx6TwcuUrg6eISxuBNGPjiiMaOu0z+reBfbM6VzFIY5SbHFMtjDounKg+XV9qx9osn04VCHgVxhopPSQffLSLvUWOvcYu8TJfJr4xoOGqN197yykgkH7cYmHIAUqRXFYyjMFv8AQ4FghPzfwMXljjlsMoB+2Gv44OUkjDm+fwcOhCWo8PaZf3GpkhfgcHcP/GYuo0/jmhfieUxdzG2+ueoBz0JBj5IJXpeWSVZBRFj57Ys05Xml8d1kTlNbHHIoBO5lKnNjwrxbTa9Fj3BJTQCuev2PfDazQR6mMryVPYHPLeIeBy6d98ILxhrFfUPwP9MnbF5x5Q54qdRFrH88MCrqAVBvaD2OKza/VamcwmR5I2atrqN27tVdMZ0fjUn7G8Hi0RmiUBVlYeqvY++N+GroFlXUwbnoene9hb9h75nOO3qtpy8Z3GK4LAgcEdPvgHmkjPo+g9R2/Obfimljs6jTr+6P1CuUP+Mx5VLIQosEWazKzL2048pynRZtfX0qQR/K3BwD6p5FdGJIPW+b+150sW2QcUR0vgZAFggAEk80O3xlxNgZI9J2MAOpU4nrlVZq3cHksB1xrayn0315AxfVKDKGAsDg8d814M7pcUFvfwODXbJZVvjcBXfm/tky8N6fSCaIrtkg30IpOh9xmqHKADRtWI4IHOQpIPpPLDjjr98vJ6woVzfcnt8DOjAC3uIkPYDgg5OhMJk81CCeOoq/0xieQSxxBgtoG+9HscnTwGWVI495Jbr/AC++B1CFdQ6oANrCh1N5NPia8PhZ5GG5tlC1BPJH983RGsYVep7/ABziehvaDQPIs9yax5FJJB6D45yO2sduBHNX84zHqolVRLp1ehxfWvjKwsi+pvWOSdw6/nCxQw+WQzEx9n7p8EYaLgyeRqBsjZFcHhWGEjjkjKk2B0NCxgF0wBDF0ePsQK/rmzEgMBG9jQ4NcjL4z9ZcrhH/AJep/exSKp61l20ssqBo2QsOpBo1741FqoVH788HgHbjG2KWI+S6n225UkR5UqsIZQJ6PH1dxgjpbPp1Brt0wkoljYl03Vxye2DMvPGlNffHC7+GVmKGieOl42iiQWOR1zP+okCh83hYpTG3N1hCsNlAy0wyqoU4Bte2GVlkHB5rByKyoSnXpgmOBWq5/ODkVla1J+MlZVJ2twcsQf4TftgeKKwkFOCGvAy6QgkryT3xhQrIGqx0vKq4joGTd7AjDB2V3FCA1/jrnSSbfq/eRnv3H3xpvKmHDLz0OBOnlVjt2shPIvriztWz6z/EdDFr9L5e8qe18g/BzzIh1nhGq3AeWwuwTYYf657cwLtBWx7e32xLXwKYis4ATtvFD/xk8uOdxfHn8Z2g8Sj1Qal2SKtkE1Y7175TUaOGZnkhZo3K3RPpxLVeF6ZSX0viEIbtE8g4PsD/AJxEabxFSDAsjgfxRPuH9Miy321me4a1GmmiW54Ny+6mwfnAGKIWwJVhxdf3GGh8Q8V052vG5B7PHgdXqZ5pFaeD6eyIVr75Fi+1DBVgsGrsvBwKaI7yq0bFbgby/wC0hztCT9e6bvxeHl02oEfmNGuyrsmuMJsF46Q1HhyRFTJO4uwrItqfgd/1wK6JAoZpTGexZDRHb9ceh1MHlgGUci+D0OVlMhhCRlfKA5LCx+ubTnPrC8aB+xQizqtR8KkY7++KiNN6hU3Bja2OOeLOOhQFCkwsSfvldSI9IwWUkOf4F7DC8p8Lxqiztoi4harBUmq650CPJqVKjdIOSQeQT/pgm1Kvu3RKUA4Ff1OanhAjZTUaLTeordYtXOI8e5XUkdBVnHBMOksSOfdSR/7znjHUAUBwKwbxkfUoNm6B4IxclyaYknikh8sIU2WCxYCh7fOW0bBAJnl/ddDS2QfnE3QMpUGq7m6BxnTsNKzf/JfHPArI+nZ01tNptKGMqSAI5vbfpJxyCFopC+nfchNMhN19sydOY40d4lOw8spN7cfHkyoNr0QOqnkf5zXi5+UXmiUSm069iOuCiRYpN0BKNfKk49Hu2LuAm926GsWlhMh5BCi6DGiPtlJ0y7pICholhwvTF/2Vf4ZhXy3OKLK0LMtOwPKlxRvLDXREetfV34xeUHjfhyRHHQXhISGG1gD8Xk7lPaj98EygcqK4yjNKu36aq+MJHKSQCOa6YGJ1P12G974wuwEWrDGhSeASgFCAQeMTKPEadQa45OPXIlbR+Mt5iNxIAD7HJwaDHqwRRCqe+EISQEWBY7YGXSqxtPS3tWDRZ4rVgKHNHHp5EyQSIfQA6nqP8ZYs3lbYWMb9vMHTOBb6ktT3XKtqqNaiPv8AVgAtVHr54H8meGNuOVWww+/UZ5uXwLxTUs8kz7lvlXmvj2FZ6uOWJ23wkBu46XhQUc7ihU92BxWac5WPF6j/AIZnSJgjRzWdx2mgDmf/AMl1sTjasim7BRx/pn0QxqpJWNLPUg1eJSxJLuO7yWHXd0HycnxXP5a8RNJ4hpWCyauVTXILfUfnBReLatCGeRJFvo1f3GbGv8bh00jIhGqdTW5Pp/XMnUeK6jVkxusUII9Kxxi/1OS0l34JqvGdYQDEkaKw/iWyPscSaXUTDY8vmL1JkfaoxdHcklWZmHQg9B98d0Pheq1LeaInaLkFk/vjz9PcBEeliFy6kT3XoiBA/LdM7Vax5lA3RrEv0xp0A+ffHtN4FO7/AL2Py1sktKSxP2GaP/I9EqAGeVSTywVQD+MVwtefhD+mTYgJHpZwQF9yMHOZtVqN5IcqKLAcAe5ObreG6MSM88jzgHiPouC8QEY0zLBCkfAFkkD7fnFs+HJrH0inzBIy+YnVwTVD2z0fhmk04i3JJJG0jFv3w+kntYzM8K0LMBPqQVQG4hX1N3J+2b8TacDy9pCnliCRZ+Mv2WTB00rEqwG4jrtII++Z8okeaqCEn6elY3tjjf8ActK1UTt4r85B1qSAR6iJG5+pz6q/GRyObCcq+gqWPoO4DDRM3nbksGrNixeFbT6SQXpX21/NYyGieNd1flemTivKDJqYQpJQxP8A/TofxkrJCz0r+W3QjteKEbWAPq69RxnOKLNYHXvlTS8Y1IpGurV1I4o8nG4ncDbZYLyFfPOpwwcHgdD2zQj8ScEK6hh0zSVly4fjUeWM158JCjv1GAfQ6SRy4mI3c1tyY/EEYbX9J/lYdcbDwsAShsj+HplM+4Vv1Unthevvz0wAfv8AGW8302G/pkqsELFB057ZyzMDyaP3y8Uscg2sQCRl/wBmUNa1trGnZ9ESe+p598sWDcOl3xgW03Ty3Ja+uQY5QoDMD84JyDq6qDtsi8IrB+SLHziduDwLrGI5lK046dcYx02lSQ7kJRvjAyQTIDx5i/1OODcB6DuXODHnqMMGsdneJtwSj05GE/bCv1ICO+aEyhlqRQw/riJ0+ne/LkKt2DZPfxU5S+1HmiRDtJUMKIBvM3V6PTz6dBN4lPDDGCNrncD8HNF9GhjKSO8bdmA4OYTeG+ITDdNIvlqx72D+MVt+qkjL1S6YtXh6uYgKaWYhVBHTavtgtF4VJqXV41LhTuMrHat+wPU5uQ6FIiDNcjD+YcD8ZpNMz+mqJ4Whxii6z4fAIL84vvH/AGY1pb+ffDLLsY7BsA4G3jjH2doUAVAzt1YdMWkl9NMFc3k2iW/QoopdUoZnYxqa5PN4nqIHhsFSLb0k9CMZh1Umjd22BlYUQOMt+0iZSJpnAI4DUaOT0ubv9M0M7GgfpPfrhY0JNyLQrqR1yZYIkYMk+9hwBsrj74WOWQoYzVAk8i8UXe/TtxkKqB6EFAV2yzgL6TxXUVlkfZQ711Aw0jp6RqFCtYth2/GaS4zvQcSpGf31sh6lTVYGVYkBCsWDc2y0eMPJE3mH+GPs/XKfs98CSNvYXhZoDiFDcTXt85dyWs7trV9sIYCCB5fI9jYyhiZbJNXxRXDBqGdvTup4+QRed5StZO4AE83kAUpJZQf/AMckp6N1kgEjkcVjzC0ZTsjVZCrI1dR/jFp9it+5baSaAPIyfMKIVDDaeCCvH2wbMHaz6QW6VhpyCwzhvTIy2OgOFLNfo3Be1H/zgAumqixXnkkYx+xk8pqY9va3rKibI0UCgAED4OUMb0dpsDGFAH1jr8dMgEqL7dbx4z0BYWFEECutDGo9WYhsYE0etcZeOmH08kdsh4iwO0Enr0wK3RlKud6Pz8ZJq/Was8HFVBQggEc3jYUuoJAIxpsUfTXZU9etYtJDMje4HPGM7ZIja9OuW89qooP1xYctKpqZI39V13xldWjfX6eOuUOpjdqYIfgjnOK6dvpWr6hTjF/4a3Aj0MpFYKZVKkgAH3rAGEbz5DEEdQw4GXErqfWqsPdTiLFY2kCkBkk9lJojILxAjfFsP2zpBDLZO5DftWD8nURglW8xQOjc4K6qWi00g44+bvAvo1IuORT7dsq0QZrOnK2eqnjLRxANRQMp7HFaqdEpI5YWBBFXXBy5l8w28MbcXwKOOzJABUumYjswN4App2FAlePa6zKyr8iU5hJ2FWUsOwvFG0qpIDG5YH+Zecf1EManer7iBzxgwqljtBNjgDJz9XKAkSBjS9stECCSibiO1XeNKXjNEJ09rOUaaRjRcr2ocZUkLVI5/LtXgDd/asP5enchiHQ1yTyM5ZdkYsNfzz+cPencEbRvH8LHZZ++VImuVXqov2eQVyK6jByrHJ/1NKm8ccWB+t5Q6N5t7JHsKHgqd13kwrql3JHyPYkNlEvHpoS3EDqvvvsX986d4Y1tmNE1QJOc8kYWp4TG3dl4/pkbUoNGylT2ccH8jDSLtMqg8X3HIN5dNW8Y2xl0BHIoUcI2nQEM8ZjX3jNqf0yZNAki745GVTyC3I/UYWWnsJSyRs5LAGuQStZ0cKSi4nF2aGWeFonZWAYjqQbHbAlAWXadh7An+x7YKdNBNCu2RBXZ7xfylbkjk+4GNiWZKTUJ5kRsC+caHhuikG9S4B5rcMQ8s9tdFBqrOWMas3HT5xbcygck84+ADtJGW56okKI3U1hwilr5HzkgC8IQOlYJtCMSVVDKCIrewUMKSQclTYuqxmCQ1ZQjmtl/OM0Nx9snYO3GItJrFDu3bf8A9s79njcjYSrDoAcJLERRVyO+UV9w9Six3xmuQVA3REgfxLgSsb00MgVuoBGHRj2J/JyzRJL9Sg13rEcpNzOvEibl+MGJ1F2jA3jY/dkqpNX0Jyroj3aDA/IHzg67VkUXgWjkBBD8H5w76WPbagCx7YNofLF77HsRgcsAJkX+Ii+pGDpwOVO33bivzjAlZFJU1zl01kxG0t26gUcnNV5Emi9J9MrqRZ2rtH9c4xTJ0jMYqu3OOgzt611Djg8HnE5JpAQWYNXuBkXjFTlULpaj51MW6uhPN5yaJvUfORj7KQ3P2xtV3opJ5bngD/GFXRoy7mYtQvkDLnGQrzpCTTKiksz+xIShz89sX8ne97aQGrBu/wA4aaV0m2RsUUC/Saw8bzDa5dS1/V5Yvv3xe6NsAdJlYnSSSPGvZTll1EyIFkm9LH66v8cZdtbKo4232IAH9squrJlCyxoytwaFHHheWpkaWRAXeF17bl5/PtgSpQb0jjQkHlTQ/THW0imIyRsV4vaeQcREsgYEMeTjNHmyBWaCNgV4dkvrnQeIPHfmRKT3r0/rhodPJHOXTUOpJ7f75x54lkkaCVVYgfWBRycotk6ZbHRatrZDBKTww5U4HU6CSMM6gNGeQUN4bW6VUVmVjwLojviceqljNRtQNWDzeH/VTr0GPNXgnj+2MDUrXqiBPvyMuYlmiaZfQw5I6g5CykAAdMJMO3X/2Q=="/>
          <p:cNvSpPr>
            <a:spLocks noChangeAspect="1" noChangeArrowheads="1"/>
          </p:cNvSpPr>
          <p:nvPr/>
        </p:nvSpPr>
        <p:spPr bwMode="auto">
          <a:xfrm>
            <a:off x="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8" name="Picture 6" descr="http://www.cals.ncsu.edu/course/ent525/close/parasiti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895600"/>
            <a:ext cx="5905500" cy="3800476"/>
          </a:xfrm>
          <a:prstGeom prst="rect">
            <a:avLst/>
          </a:prstGeom>
          <a:noFill/>
        </p:spPr>
      </p:pic>
      <p:pic>
        <p:nvPicPr>
          <p:cNvPr id="18440" name="Picture 8" descr="http://king.portlandschools.org/files/houses/y2/animalmaineia/files/species/coyotebq/ecology/Parasiti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19200"/>
            <a:ext cx="3733800" cy="2647950"/>
          </a:xfrm>
          <a:prstGeom prst="rect">
            <a:avLst/>
          </a:prstGeom>
          <a:noFill/>
        </p:spPr>
      </p:pic>
      <p:pic>
        <p:nvPicPr>
          <p:cNvPr id="18442" name="Picture 10" descr="http://www.thetonerexpress.com/wp-content/uploads/2012/05/Finding-Out-The-Tapeworm-Treatment-and-Symptoms-of-Hookworm-in-Huma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57200"/>
            <a:ext cx="4572000" cy="3086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Mutualism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http://www.4to40.com/images/science/Mutualism_Relationships/Mutualism_Relationshi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4229100" cy="2819400"/>
          </a:xfrm>
          <a:prstGeom prst="rect">
            <a:avLst/>
          </a:prstGeom>
          <a:noFill/>
        </p:spPr>
      </p:pic>
      <p:pic>
        <p:nvPicPr>
          <p:cNvPr id="28676" name="Picture 4" descr="http://api.ning.com/files/Djl0utstGZaZO6XuwauTizFZklc8Oz53WB6Li7S7CG4_/Common_clownfish_curves_dnsmp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76600"/>
            <a:ext cx="4216400" cy="3162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56</Words>
  <Application>Microsoft Macintosh PowerPoint</Application>
  <PresentationFormat>On-screen Show (4:3)</PresentationFormat>
  <Paragraphs>18</Paragraphs>
  <Slides>19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Levels of Organization</vt:lpstr>
      <vt:lpstr>Comparing Biotic and Abiotic Factors</vt:lpstr>
      <vt:lpstr>Food Chain in an Antarctic Ecosystem</vt:lpstr>
      <vt:lpstr>Food Web in an Antarctic Ecosystem</vt:lpstr>
      <vt:lpstr>Energy Transfer Through Trophic Levels</vt:lpstr>
      <vt:lpstr>Energy Pyramid</vt:lpstr>
      <vt:lpstr>Parasitism</vt:lpstr>
      <vt:lpstr>Mutualism</vt:lpstr>
      <vt:lpstr>Commensalism</vt:lpstr>
      <vt:lpstr>Water Cycle</vt:lpstr>
      <vt:lpstr>Carbon Cycle</vt:lpstr>
      <vt:lpstr>Nitrogen Cycle</vt:lpstr>
      <vt:lpstr>Phosphorus Cycle</vt:lpstr>
      <vt:lpstr>PowerPoint Presentation</vt:lpstr>
      <vt:lpstr>Ecological Succession at Glacier Bay</vt:lpstr>
      <vt:lpstr>Primary Succession</vt:lpstr>
      <vt:lpstr>Secondary Succession</vt:lpstr>
      <vt:lpstr>PowerPoint Presentation</vt:lpstr>
    </vt:vector>
  </TitlesOfParts>
  <Company>hempfieldarea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 Bootcamp</dc:title>
  <dc:creator>Administrator</dc:creator>
  <cp:lastModifiedBy>Dawn  Marshall</cp:lastModifiedBy>
  <cp:revision>26</cp:revision>
  <dcterms:created xsi:type="dcterms:W3CDTF">2012-08-31T12:05:11Z</dcterms:created>
  <dcterms:modified xsi:type="dcterms:W3CDTF">2013-03-20T16:34:38Z</dcterms:modified>
</cp:coreProperties>
</file>